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1A784-458F-4B0D-88C1-0790AC7C2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0714D7-F7FE-4191-929B-4FFA2A2FF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E0CEB1-4AE0-4932-AE4E-88B3014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692F12-D785-4A46-8C55-AEF900D2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0BC66D-4172-4F6B-BFC4-591A491E8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9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40008-4004-4DD3-88A8-636A01C0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4DFCE8E-E490-4530-895F-AED080CEE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326263-D6BA-4D8A-B3DB-32BBC633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D0D261-B799-4DE3-9D51-559DD4BE5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2007DB-A2F0-4ADF-BCC0-5E40AEF7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73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3C7D36-E6AF-47C7-ACFA-DAA995BF1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82D9E56-4642-484F-8BE2-7D172929F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4FFEE8-79CE-49FD-AF25-A28AC30D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2CB6A5-8BB6-4096-AE94-92DA12C0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D55238-1DBF-4F24-A638-E52865D6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04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C3337-6713-4616-8D67-7A8B163B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308469-8E2F-4D73-BCD4-64C81A9C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502BA5-5C52-4628-B37B-47AD77FA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0CF21A-15CA-45FF-8A90-26CC87F3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C6A2B3-A272-4061-803B-6C093F1B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36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AC6ED-E512-4091-AAF0-4CF2982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1296D3-9FAC-4BDF-AC4C-7AC358B52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8FEFE6-717A-4350-87B4-9BBE9C06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EFF614-0C46-424E-94B4-90D4466F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41890F-75C9-4E50-9940-4F69C05C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00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62A27-A860-42E5-B601-2453E1BF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5B3A43-1459-4AED-91AD-2E2E7A2B7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01707F-6DB5-47F3-A777-F451FC0EA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5A7EBF-65AD-4B30-ACA0-70DB4F720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13A2256-B1CA-490A-9315-F681B988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488A60-824A-4248-BC36-FC6167DD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68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D781F-7633-4729-958D-5FCABAA7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DF5E74-EC41-467E-89F4-EA4674384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CC20AC-0D3F-46AB-9D95-50E095379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8EEFF79-7BB9-4A96-B92C-B0C279378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71053A-2523-4614-88E3-F0B450835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CAA329F-EF70-43A4-81E0-F7E1F1CC6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299EADD-7DF5-4E56-945C-985D5293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2A8EF9-B42E-4191-BBF8-BEAD2375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63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43660-85E1-4533-85CC-37E884E1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BA9C0E-3B25-4D0A-B380-F954DCBE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701251A-23C9-4B08-91BE-1950D943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A2B521A-FBF3-4AAF-BD8B-D6330575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42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F73CD5-0274-4615-B0C6-B50840B7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7F5C3E-A16B-4065-819C-3F7F7725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B1D96B-A201-417A-ABAA-0EE87215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04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737CC-9BA9-4252-858A-EEDA9E828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98FDD1-0538-4B9F-9BE3-F7054D935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AE88D8-E257-47D6-85FD-6CABE4C96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579EBC-C830-4A85-9C9B-06DE4E15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AD461A-0AE2-4C2D-8AD4-E1AA415C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690529-B1CF-44D7-B570-645E41B0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93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9123C-CFAF-498B-BB14-E40B2AB7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ADB92C2-4A47-4AC0-97A1-73B890707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9202D56-ECD8-474B-8393-83355C36B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E7FB53-3D1B-4F5C-BD43-E9E4CFAC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CDE6BC-189A-4BC3-B474-7475C6081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B5A7B9-03CF-4143-876E-CF66CC4D4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56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3B54481-4DC8-473E-B9C7-5E48D22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583F57-0E2A-4FBF-B817-45AB32D51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2050EC-435E-4F37-B354-5DF9A1694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1AC22-7530-476A-9F71-99CB777CD688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204029-6DCD-4294-A96D-D3607BAD7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F6F9EC-FBC9-4D9E-BA6C-C190247ED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902B-FF08-42EA-91D5-A286DAAC33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7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201B014C-0F45-4DF8-8413-359B671B0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80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4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15D29DB-6FD6-4157-ABFB-D31926E2D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51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NATHERCIA D. RIBEIRO</dc:creator>
  <cp:lastModifiedBy>MARIA NATHERCIA D. RIBEIRO</cp:lastModifiedBy>
  <cp:revision>3</cp:revision>
  <dcterms:created xsi:type="dcterms:W3CDTF">2022-08-29T13:22:36Z</dcterms:created>
  <dcterms:modified xsi:type="dcterms:W3CDTF">2022-08-29T13:38:23Z</dcterms:modified>
</cp:coreProperties>
</file>