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E520EF-F1D7-4142-BD80-F614FBF2B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75C3590-5F96-4240-AB0F-573721CE8F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21E095-8F66-4AC3-B259-5582E04CF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88A28-D0AD-45C5-A27F-AE9229479B8F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EE4BA78-D7C7-4E28-AB9F-6383E1C2F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782ED19-A0F6-494E-9872-916B7CE05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1862-3B00-4E27-B920-A5ECA4CB1F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269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E4D696-BF1E-4E20-84ED-B0F28B6E9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25359C2-87A6-40EA-9AAC-C5C03DF9DB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28036F5-A915-40F9-AC78-428E7193B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88A28-D0AD-45C5-A27F-AE9229479B8F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8C9F81-E84E-48EB-B2E8-6C223F615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197EA4A-A5D9-4AA2-A572-27DEF74D0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1862-3B00-4E27-B920-A5ECA4CB1F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4669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588256E-EC07-4F38-A451-15E10D36E4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15673AA-E007-44BF-8A4A-CF4E01841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72C1F07-4BF5-41A2-B2BC-2415DB63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88A28-D0AD-45C5-A27F-AE9229479B8F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36C471F-BB2C-4522-8F4D-8A7F410EB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3258026-5794-4F61-AFC7-410D4B2A2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1862-3B00-4E27-B920-A5ECA4CB1F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346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55391C-036C-46FB-B9A9-CF12A821E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9876B6-44E1-42C6-810E-5B879DFCC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9C46652-2C7A-470A-A168-1FE1B1C36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88A28-D0AD-45C5-A27F-AE9229479B8F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084358-2FD8-4F27-8B47-93B3229E0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DF2D0EC-F3A4-46E2-A666-5971464AD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1862-3B00-4E27-B920-A5ECA4CB1F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5928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85FDFE-BBDE-4AEB-9A37-5C1E145B5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C5C42A4-5CB9-43E3-BD31-08E32D5E6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B788CEC-66CD-437D-B5F0-1A127080F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88A28-D0AD-45C5-A27F-AE9229479B8F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F84955-B2DC-494C-A2CE-62AE93195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1F6DDAF-D2AB-43F3-9058-9B1E6A847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1862-3B00-4E27-B920-A5ECA4CB1F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1588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6B79AA-A0B8-4F36-ABCB-2AB2382F2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37176D-5B95-474A-BA46-2E9E343BD4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C7B30D4-7EB4-4329-B71C-DC367E81E8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AF767DD-6BB7-48C5-9891-592D50808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88A28-D0AD-45C5-A27F-AE9229479B8F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BF8CBB2-6BBC-480F-92AA-A87067B34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E81478E-DA63-46F1-934F-8B3C51A47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1862-3B00-4E27-B920-A5ECA4CB1F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9823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9E0482-C302-4A21-BE20-E92913FFA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ED1FB60-ADCA-40E6-B6A3-5FDDB4228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1D63C91-E148-41DB-8C2A-BB762AFDAA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B71F4BE-4E1D-4FD0-B84D-B4A2375386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A48F48A-3AA0-4F63-9606-8A333690B5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E448A70-9A7D-4CE4-BE5B-0C99949D1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88A28-D0AD-45C5-A27F-AE9229479B8F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BFF1102-2ADC-440A-A5FA-A49B690D1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65E9B86-1739-46F3-B697-796CC85D5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1862-3B00-4E27-B920-A5ECA4CB1F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4010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0E7DB2-C37B-489B-BD39-721E37F6C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958B630-9529-4996-B886-6621C9444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88A28-D0AD-45C5-A27F-AE9229479B8F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4F6857C-4099-4259-9215-AE8B93F5F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A77E482-B7D6-4070-AAAA-90D393FDF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1862-3B00-4E27-B920-A5ECA4CB1F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9435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10712A9-4286-40B6-84D9-1D417D638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88A28-D0AD-45C5-A27F-AE9229479B8F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5C69DD6-23AE-46EB-AF43-6AA8EE739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33EDDE6-9367-44E0-AD4B-13A6D76CF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1862-3B00-4E27-B920-A5ECA4CB1F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0484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987A22-20FB-4672-BC37-D8DF63E2B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38DBEE4-441A-4C65-8B0B-8A42A3F21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E92390B-BA8E-435D-A084-52C6B9499B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4ED2D58-0291-4DBA-9294-25774E1C4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88A28-D0AD-45C5-A27F-AE9229479B8F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16CD90-AE38-450A-8D1E-87B57E4BA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CE51EE2-4FDA-45A2-B8BF-901B458EC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1862-3B00-4E27-B920-A5ECA4CB1F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892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F881AF-2991-4914-8FFA-0C575FF8C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AC9E5CA-D92C-4C7A-9862-0FB800A8EE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AAEF300-5026-45E6-90BF-444FA84BEF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517A59E-3020-4C30-A9CF-0B5423E06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88A28-D0AD-45C5-A27F-AE9229479B8F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3C969EE-15A9-4F17-9AFB-F09E0FA30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9202E9E-8AC2-49E3-8C8B-3E94675F9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1862-3B00-4E27-B920-A5ECA4CB1F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610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C4FE365-86BF-4703-99E3-A5D379C1A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A96A24-C131-4876-9799-EB3CE5A321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27B1AF5-9BAD-4017-88FD-84CF080965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88A28-D0AD-45C5-A27F-AE9229479B8F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BDB8728-0CCD-43F1-A736-5F1DDBB98C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22056F9-7223-4872-A7AC-D7B20607F1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61862-3B00-4E27-B920-A5ECA4CB1F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9202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9A6FBB18-C6ED-4D3E-BE47-0C0726548D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2" y="0"/>
            <a:ext cx="121565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032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8988CC90-7FE1-4250-9B70-1C366DD10A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0276" y="213868"/>
            <a:ext cx="1204356" cy="152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2273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NATHERCIA D. RIBEIRO</dc:creator>
  <cp:lastModifiedBy>MARIA NATHERCIA D. RIBEIRO</cp:lastModifiedBy>
  <cp:revision>2</cp:revision>
  <dcterms:created xsi:type="dcterms:W3CDTF">2023-08-03T14:34:12Z</dcterms:created>
  <dcterms:modified xsi:type="dcterms:W3CDTF">2023-08-03T15:03:28Z</dcterms:modified>
</cp:coreProperties>
</file>