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13716000" cy="23749000"/>
  <p:notesSz cx="6858000" cy="9144000"/>
  <p:defaultTextStyle>
    <a:defPPr>
      <a:defRPr lang="pt-BR"/>
    </a:defPPr>
    <a:lvl1pPr marL="0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1pPr>
    <a:lvl2pPr marL="899130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2pPr>
    <a:lvl3pPr marL="1798259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3pPr>
    <a:lvl4pPr marL="2697389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4pPr>
    <a:lvl5pPr marL="3596518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5pPr>
    <a:lvl6pPr marL="4495648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6pPr>
    <a:lvl7pPr marL="5394777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7pPr>
    <a:lvl8pPr marL="6293907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8pPr>
    <a:lvl9pPr marL="7193036" algn="l" defTabSz="1798259" rtl="0" eaLnBrk="1" latinLnBrk="0" hangingPunct="1">
      <a:defRPr sz="35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20" d="100"/>
          <a:sy n="20" d="100"/>
        </p:scale>
        <p:origin x="252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886702"/>
            <a:ext cx="11658600" cy="826817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473724"/>
            <a:ext cx="10287000" cy="5733842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21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4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64414"/>
            <a:ext cx="2957513" cy="201261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64414"/>
            <a:ext cx="8701088" cy="2012618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16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60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5920764"/>
            <a:ext cx="11830050" cy="987892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5893146"/>
            <a:ext cx="11830050" cy="5195092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47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322072"/>
            <a:ext cx="5829300" cy="1506852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322072"/>
            <a:ext cx="5829300" cy="1506852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91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64419"/>
            <a:ext cx="11830050" cy="459037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821805"/>
            <a:ext cx="5802510" cy="28531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674982"/>
            <a:ext cx="5802510" cy="1275959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821805"/>
            <a:ext cx="5831087" cy="28531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674982"/>
            <a:ext cx="5831087" cy="1275959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124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47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087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583267"/>
            <a:ext cx="4423767" cy="554143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419421"/>
            <a:ext cx="6943725" cy="1687718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124700"/>
            <a:ext cx="4423767" cy="1319938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31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583267"/>
            <a:ext cx="4423767" cy="554143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419421"/>
            <a:ext cx="6943725" cy="1687718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124700"/>
            <a:ext cx="4423767" cy="1319938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38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64419"/>
            <a:ext cx="11830050" cy="459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322072"/>
            <a:ext cx="11830050" cy="15068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011810"/>
            <a:ext cx="308610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70B4-B36A-45E9-996A-C98996DF2B00}" type="datetimeFigureOut">
              <a:rPr lang="pt-BR" smtClean="0"/>
              <a:t>22/07/2019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011810"/>
            <a:ext cx="462915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011810"/>
            <a:ext cx="3086100" cy="1264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0B36C-B8C0-43AC-BF92-8B55B1B2CB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1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s Arredondados 9">
            <a:extLst>
              <a:ext uri="{FF2B5EF4-FFF2-40B4-BE49-F238E27FC236}">
                <a16:creationId xmlns:a16="http://schemas.microsoft.com/office/drawing/2014/main" id="{9323C128-3CB5-45FD-A1EC-1C44393CD658}"/>
              </a:ext>
            </a:extLst>
          </p:cNvPr>
          <p:cNvSpPr/>
          <p:nvPr/>
        </p:nvSpPr>
        <p:spPr>
          <a:xfrm>
            <a:off x="232129" y="5814628"/>
            <a:ext cx="6008241" cy="553128"/>
          </a:xfrm>
          <a:prstGeom prst="roundRect">
            <a:avLst/>
          </a:prstGeom>
          <a:solidFill>
            <a:srgbClr val="33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: Cantos Arredondados 10">
            <a:extLst>
              <a:ext uri="{FF2B5EF4-FFF2-40B4-BE49-F238E27FC236}">
                <a16:creationId xmlns:a16="http://schemas.microsoft.com/office/drawing/2014/main" id="{D93142B1-F013-4A67-B496-183BEB970C62}"/>
              </a:ext>
            </a:extLst>
          </p:cNvPr>
          <p:cNvSpPr/>
          <p:nvPr/>
        </p:nvSpPr>
        <p:spPr>
          <a:xfrm>
            <a:off x="182628" y="10664231"/>
            <a:ext cx="6008241" cy="602087"/>
          </a:xfrm>
          <a:prstGeom prst="roundRect">
            <a:avLst/>
          </a:prstGeom>
          <a:solidFill>
            <a:srgbClr val="33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: Cantos Arredondados 11">
            <a:extLst>
              <a:ext uri="{FF2B5EF4-FFF2-40B4-BE49-F238E27FC236}">
                <a16:creationId xmlns:a16="http://schemas.microsoft.com/office/drawing/2014/main" id="{83B60108-F7CA-4004-AA90-7E2A57693DFD}"/>
              </a:ext>
            </a:extLst>
          </p:cNvPr>
          <p:cNvSpPr/>
          <p:nvPr/>
        </p:nvSpPr>
        <p:spPr>
          <a:xfrm>
            <a:off x="252802" y="17543103"/>
            <a:ext cx="5966897" cy="730369"/>
          </a:xfrm>
          <a:prstGeom prst="roundRect">
            <a:avLst/>
          </a:prstGeom>
          <a:solidFill>
            <a:srgbClr val="33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: Cantos Arredondados 12">
            <a:extLst>
              <a:ext uri="{FF2B5EF4-FFF2-40B4-BE49-F238E27FC236}">
                <a16:creationId xmlns:a16="http://schemas.microsoft.com/office/drawing/2014/main" id="{C66458B0-BB2C-4952-9CA1-ED3F69AE3055}"/>
              </a:ext>
            </a:extLst>
          </p:cNvPr>
          <p:cNvSpPr/>
          <p:nvPr/>
        </p:nvSpPr>
        <p:spPr>
          <a:xfrm>
            <a:off x="6605427" y="5679923"/>
            <a:ext cx="6740524" cy="1287825"/>
          </a:xfrm>
          <a:prstGeom prst="roundRect">
            <a:avLst/>
          </a:prstGeom>
          <a:solidFill>
            <a:srgbClr val="33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: Cantos Arredondados 13">
            <a:extLst>
              <a:ext uri="{FF2B5EF4-FFF2-40B4-BE49-F238E27FC236}">
                <a16:creationId xmlns:a16="http://schemas.microsoft.com/office/drawing/2014/main" id="{95F96D73-293C-4AD4-B939-06DEF28C2489}"/>
              </a:ext>
            </a:extLst>
          </p:cNvPr>
          <p:cNvSpPr/>
          <p:nvPr/>
        </p:nvSpPr>
        <p:spPr>
          <a:xfrm>
            <a:off x="299360" y="21405867"/>
            <a:ext cx="12759143" cy="636796"/>
          </a:xfrm>
          <a:prstGeom prst="roundRect">
            <a:avLst/>
          </a:prstGeom>
          <a:solidFill>
            <a:srgbClr val="33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: Cantos Arredondados 12">
            <a:extLst>
              <a:ext uri="{FF2B5EF4-FFF2-40B4-BE49-F238E27FC236}">
                <a16:creationId xmlns:a16="http://schemas.microsoft.com/office/drawing/2014/main" id="{C66458B0-BB2C-4952-9CA1-ED3F69AE3055}"/>
              </a:ext>
            </a:extLst>
          </p:cNvPr>
          <p:cNvSpPr/>
          <p:nvPr/>
        </p:nvSpPr>
        <p:spPr>
          <a:xfrm>
            <a:off x="6841862" y="17971308"/>
            <a:ext cx="6267654" cy="696849"/>
          </a:xfrm>
          <a:prstGeom prst="roundRect">
            <a:avLst/>
          </a:prstGeom>
          <a:solidFill>
            <a:srgbClr val="33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1" y="134200"/>
            <a:ext cx="30026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N° do resumo</a:t>
            </a:r>
          </a:p>
        </p:txBody>
      </p:sp>
      <p:pic>
        <p:nvPicPr>
          <p:cNvPr id="11" name="Espaço Reservado para Conteúdo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463" y="134200"/>
            <a:ext cx="5919537" cy="1761773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91081565-6FE7-4B92-AC12-B987F585F6BF}"/>
              </a:ext>
            </a:extLst>
          </p:cNvPr>
          <p:cNvSpPr txBox="1"/>
          <p:nvPr/>
        </p:nvSpPr>
        <p:spPr>
          <a:xfrm>
            <a:off x="-64177" y="4322330"/>
            <a:ext cx="8640717" cy="523200"/>
          </a:xfrm>
          <a:prstGeom prst="rect">
            <a:avLst/>
          </a:prstGeom>
          <a:noFill/>
        </p:spPr>
        <p:txBody>
          <a:bodyPr wrap="square" lIns="91424" tIns="45710" rIns="91424" bIns="45710" rtlCol="0">
            <a:spAutoFit/>
          </a:bodyPr>
          <a:lstStyle/>
          <a:p>
            <a:pPr marL="742950" indent="-742950"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Nome dos participantes e suas respectivas instituições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7ED63972-933B-4CDF-901A-685EDD8A68C8}"/>
              </a:ext>
            </a:extLst>
          </p:cNvPr>
          <p:cNvSpPr txBox="1">
            <a:spLocks/>
          </p:cNvSpPr>
          <p:nvPr/>
        </p:nvSpPr>
        <p:spPr>
          <a:xfrm>
            <a:off x="559237" y="1000161"/>
            <a:ext cx="11362266" cy="3445612"/>
          </a:xfrm>
          <a:prstGeom prst="rect">
            <a:avLst/>
          </a:prstGeom>
        </p:spPr>
        <p:txBody>
          <a:bodyPr vert="horz" lIns="431974" tIns="215984" rIns="431974" bIns="215984" rtlCol="0" anchor="ctr">
            <a:no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pt-BR" sz="3200" b="1" spc="600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3200" b="1" spc="600" dirty="0">
              <a:solidFill>
                <a:srgbClr val="33993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363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Beatriz Neiva</dc:creator>
  <cp:lastModifiedBy>Poliana Rodrigues</cp:lastModifiedBy>
  <cp:revision>2</cp:revision>
  <dcterms:created xsi:type="dcterms:W3CDTF">2019-02-07T23:58:24Z</dcterms:created>
  <dcterms:modified xsi:type="dcterms:W3CDTF">2019-07-23T01:45:42Z</dcterms:modified>
</cp:coreProperties>
</file>